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46"/>
  </p:normalViewPr>
  <p:slideViewPr>
    <p:cSldViewPr snapToGrid="0" snapToObjects="1">
      <p:cViewPr>
        <p:scale>
          <a:sx n="83" d="100"/>
          <a:sy n="83" d="100"/>
        </p:scale>
        <p:origin x="49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6/18/20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en.wikipedia.org/wiki/List_of_areas_of_Londo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en.wikipedia.org/wiki/Central_Londo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BF145-1A91-E441-967B-9CE016A517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Battle of Neighborhoods</a:t>
            </a:r>
            <a:br>
              <a:rPr lang="en-US" sz="5400" dirty="0"/>
            </a:br>
            <a:br>
              <a:rPr lang="en-US" sz="5400" dirty="0"/>
            </a:br>
            <a:r>
              <a:rPr lang="en-US" sz="2400" dirty="0"/>
              <a:t>Starting up a business in Fitness Industry in Central London     </a:t>
            </a:r>
            <a:br>
              <a:rPr lang="en-US" sz="5400" dirty="0"/>
            </a:br>
            <a:endParaRPr lang="en-US" sz="5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BAD546-8634-3049-BA62-1029554CFAF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Applied Data Science Capstone Project</a:t>
            </a:r>
          </a:p>
          <a:p>
            <a:pPr algn="r"/>
            <a:r>
              <a:rPr lang="en-US" dirty="0"/>
              <a:t>Ashish Nagpal</a:t>
            </a:r>
          </a:p>
        </p:txBody>
      </p:sp>
    </p:spTree>
    <p:extLst>
      <p:ext uri="{BB962C8B-B14F-4D97-AF65-F5344CB8AC3E}">
        <p14:creationId xmlns:p14="http://schemas.microsoft.com/office/powerpoint/2010/main" val="531171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A2AAA-08D8-2F44-844B-CC963DAA3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3CDE3-221C-B046-B86B-BA9B8785F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84010"/>
          </a:xfrm>
        </p:spPr>
        <p:txBody>
          <a:bodyPr/>
          <a:lstStyle/>
          <a:p>
            <a:r>
              <a:rPr lang="en-US" dirty="0"/>
              <a:t>One hot coding performed to analyze each neighborhood with its number of gyms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7A8ACA-671F-B544-81F3-9A120F4CBD5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748118"/>
            <a:ext cx="7315200" cy="424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51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3C368-1DE9-0341-B1F9-BAF7192C8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Grouping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4D78C8-8F0F-3644-BC38-65C43A78A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166398"/>
          </a:xfrm>
        </p:spPr>
        <p:txBody>
          <a:bodyPr/>
          <a:lstStyle/>
          <a:p>
            <a:r>
              <a:rPr lang="en-US" dirty="0"/>
              <a:t>Grouped in descending order, the neighborhood with most gyms at the top </a:t>
            </a:r>
          </a:p>
          <a:p>
            <a:r>
              <a:rPr lang="en-US" dirty="0"/>
              <a:t>These are the top 5 neighborhoods for potential business location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9298B6F-AE68-FF42-BDD5-156EC505A83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2212041"/>
            <a:ext cx="7315200" cy="243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013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E9FD2-68F2-D84A-B77F-E8E6E3A90D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BC569A-4312-014F-B4C2-D8D853FA31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30739"/>
          </a:xfrm>
        </p:spPr>
        <p:txBody>
          <a:bodyPr/>
          <a:lstStyle/>
          <a:p>
            <a:r>
              <a:rPr lang="en-US" dirty="0"/>
              <a:t>Top 5 Potential Locations Plotted using Folium</a:t>
            </a: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A0C733FF-7749-7B4E-8331-1F54C1F8E60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394846"/>
            <a:ext cx="7315200" cy="45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355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E276D-9506-6C48-AD97-34B3AFF25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63919-8AC4-1E46-8AA9-6C9E03C03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on-growing fitness industry for decades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 business is to cater to fitness needs of the people – fitness equipment (personal and commercial), clothing, supplements and other accessories.</a:t>
            </a:r>
            <a:r>
              <a:rPr lang="en-GB" dirty="0"/>
              <a:t> </a:t>
            </a:r>
          </a:p>
          <a:p>
            <a:endParaRPr lang="en-GB" dirty="0"/>
          </a:p>
          <a:p>
            <a:r>
              <a:rPr lang="en-US" dirty="0"/>
              <a:t>Seeks interest of entrepreneurs or businesspeople looking to enter the fitness industry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Location to start this business in Central London?</a:t>
            </a:r>
            <a:r>
              <a:rPr lang="en-GB" dirty="0">
                <a:solidFill>
                  <a:schemeClr val="accent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2667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106EE-2B19-2E45-BD96-A6D1D6C96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CD6CB-A107-6B4D-A43D-4A3A44B3E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9"/>
            <a:ext cx="7315200" cy="1610150"/>
          </a:xfrm>
        </p:spPr>
        <p:txBody>
          <a:bodyPr>
            <a:normAutofit/>
          </a:bodyPr>
          <a:lstStyle/>
          <a:p>
            <a:r>
              <a:rPr lang="en-US" dirty="0"/>
              <a:t>List of Neighborhoods in London, England from Wikipedia page </a:t>
            </a:r>
            <a:r>
              <a:rPr lang="en-US" u="sng" dirty="0">
                <a:hlinkClick r:id="rId2"/>
              </a:rPr>
              <a:t>https://en.wikipedia.org/wiki/List_of_areas_of_London</a:t>
            </a:r>
            <a:r>
              <a:rPr lang="en-US" dirty="0"/>
              <a:t> 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London Neighborhoods Data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1921BC-01F8-A148-A1E2-3CC5DEE4D14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9268" y="2474259"/>
            <a:ext cx="7315200" cy="339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7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AE73B-48DC-4B4D-B755-764645BD8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br>
              <a:rPr lang="en-US" dirty="0"/>
            </a:br>
            <a:r>
              <a:rPr lang="en-US" dirty="0"/>
              <a:t>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93BD8-2CF0-DA46-8060-BE676C181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232284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London Neighborhoods Data</a:t>
            </a:r>
          </a:p>
          <a:p>
            <a:r>
              <a:rPr lang="en-US" dirty="0"/>
              <a:t>Changing Column Names</a:t>
            </a:r>
          </a:p>
          <a:p>
            <a:r>
              <a:rPr lang="en-US" dirty="0"/>
              <a:t>Removing unnecessary Values such as numbered citations</a:t>
            </a:r>
          </a:p>
          <a:p>
            <a:r>
              <a:rPr lang="en-US" dirty="0"/>
              <a:t>Converting OS grid ref to geographical coordinates</a:t>
            </a:r>
          </a:p>
          <a:p>
            <a:r>
              <a:rPr lang="en-US" dirty="0"/>
              <a:t>Dropping irrelevant columns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929184D-58FD-CE46-BA0D-65257E8113C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3402175"/>
            <a:ext cx="7315200" cy="2322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06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E48DB-1B62-DA4E-BD79-CB6D75278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br>
              <a:rPr lang="en-US" dirty="0"/>
            </a:br>
            <a:r>
              <a:rPr lang="en-US" dirty="0"/>
              <a:t>Slicing – </a:t>
            </a:r>
            <a:br>
              <a:rPr lang="en-US" dirty="0"/>
            </a:br>
            <a:r>
              <a:rPr lang="en-US" dirty="0"/>
              <a:t>Borough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7F2F0-D777-D046-B946-1CD517FBE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1879092"/>
          </a:xfrm>
        </p:spPr>
        <p:txBody>
          <a:bodyPr/>
          <a:lstStyle/>
          <a:p>
            <a:r>
              <a:rPr lang="en-US" dirty="0"/>
              <a:t>Use the London Neighborhoods Data to slice the Boroughs included in Central London, as per information available here </a:t>
            </a:r>
            <a:r>
              <a:rPr lang="en-GB" u="sng" dirty="0">
                <a:hlinkClick r:id="rId2"/>
              </a:rPr>
              <a:t>https://en.wikipedia.org/wiki/Central_London</a:t>
            </a:r>
            <a:r>
              <a:rPr lang="en-GB" dirty="0"/>
              <a:t> 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Central London </a:t>
            </a:r>
            <a:r>
              <a:rPr lang="en-GB" dirty="0" err="1"/>
              <a:t>Neighborhoods</a:t>
            </a:r>
            <a:r>
              <a:rPr lang="en-GB" dirty="0"/>
              <a:t> Data</a:t>
            </a:r>
            <a:r>
              <a:rPr lang="en-US" dirty="0"/>
              <a:t> 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E8615C8-BEFC-B944-8F9F-80C9A7BD3953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3869268" y="3054350"/>
            <a:ext cx="7315200" cy="2670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757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37F1F-86C1-5C4C-92B1-89BB38344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Map Plotting - 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81A803-D863-554B-8F7B-66EB5D4CC4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480598"/>
          </a:xfrm>
        </p:spPr>
        <p:txBody>
          <a:bodyPr/>
          <a:lstStyle/>
          <a:p>
            <a:r>
              <a:rPr lang="en-US" dirty="0"/>
              <a:t>All Neighborhoods of Central London plotted using Folium</a:t>
            </a:r>
          </a:p>
        </p:txBody>
      </p: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F6E90D51-743B-4D49-A78F-3B371A2029A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609598"/>
            <a:ext cx="7315200" cy="438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436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943F1-77B2-5244-9872-71538C2F1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Foursquare </a:t>
            </a:r>
            <a:br>
              <a:rPr lang="en-US" dirty="0"/>
            </a:br>
            <a:r>
              <a:rPr lang="en-US" dirty="0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13F7A-E25F-1445-A250-118AF63651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57116"/>
          </a:xfrm>
        </p:spPr>
        <p:txBody>
          <a:bodyPr/>
          <a:lstStyle/>
          <a:p>
            <a:r>
              <a:rPr lang="en-US" dirty="0"/>
              <a:t>Get top 100 venues and its respective category in all neighborhoods in Central London using geographical coordinates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C491B00-9363-DF45-B52C-581FFD7D5175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926328"/>
            <a:ext cx="7315200" cy="406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33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1CDA8-F207-2B43-8D56-CD46539A0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Slicing-</a:t>
            </a:r>
            <a:br>
              <a:rPr lang="en-US" dirty="0"/>
            </a:br>
            <a:r>
              <a:rPr lang="en-US" dirty="0"/>
              <a:t>Venue</a:t>
            </a:r>
            <a:br>
              <a:rPr lang="en-US" dirty="0"/>
            </a:br>
            <a:r>
              <a:rPr lang="en-US" dirty="0"/>
              <a:t>Category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509E3-F5A0-7A46-B72D-D4FF0EB24D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816774"/>
          </a:xfrm>
        </p:spPr>
        <p:txBody>
          <a:bodyPr/>
          <a:lstStyle/>
          <a:p>
            <a:r>
              <a:rPr lang="en-US" dirty="0"/>
              <a:t>All Venues with categories </a:t>
            </a:r>
            <a:r>
              <a:rPr lang="en-GB" dirty="0"/>
              <a:t>'Gym', 'Gym / Fitness </a:t>
            </a:r>
            <a:r>
              <a:rPr lang="en-GB" dirty="0" err="1"/>
              <a:t>Center</a:t>
            </a:r>
            <a:r>
              <a:rPr lang="en-GB" dirty="0"/>
              <a:t>', 'Gym Pool', 'Gymnastics Gym’ sliced</a:t>
            </a:r>
            <a:endParaRPr lang="en-US" dirty="0"/>
          </a:p>
        </p:txBody>
      </p:sp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BF3F567C-15B2-FE49-812B-E446DFF3D54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46856" y="1680882"/>
            <a:ext cx="7337612" cy="4313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840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6CDF8-F235-6A4C-BBD8-5C1FB93AD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Plotting – </a:t>
            </a:r>
            <a:br>
              <a:rPr lang="en-US" dirty="0"/>
            </a:br>
            <a:r>
              <a:rPr lang="en-US" dirty="0"/>
              <a:t>Gyms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F2C67-FDE0-9B45-A6A8-7358A58014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864108"/>
            <a:ext cx="7315200" cy="561280"/>
          </a:xfrm>
        </p:spPr>
        <p:txBody>
          <a:bodyPr/>
          <a:lstStyle/>
          <a:p>
            <a:r>
              <a:rPr lang="en-US" dirty="0"/>
              <a:t>All gyms plotted on Folium Map</a:t>
            </a:r>
          </a:p>
        </p:txBody>
      </p:sp>
      <p:pic>
        <p:nvPicPr>
          <p:cNvPr id="4" name="Picture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77C2D06E-1900-1B42-80C9-4278C5DAD85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69268" y="1696275"/>
            <a:ext cx="7315200" cy="429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38804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299</Words>
  <Application>Microsoft Macintosh PowerPoint</Application>
  <PresentationFormat>Widescreen</PresentationFormat>
  <Paragraphs>40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Frame</vt:lpstr>
      <vt:lpstr>Battle of Neighborhoods  Starting up a business in Fitness Industry in Central London      </vt:lpstr>
      <vt:lpstr>The Problem</vt:lpstr>
      <vt:lpstr>Data Acquisition</vt:lpstr>
      <vt:lpstr>Data  Cleaning</vt:lpstr>
      <vt:lpstr>Data  Slicing –  Borough</vt:lpstr>
      <vt:lpstr>Map Plotting -  Neighborhoods</vt:lpstr>
      <vt:lpstr>Using Foursquare  API</vt:lpstr>
      <vt:lpstr>Data Slicing- Venue Category</vt:lpstr>
      <vt:lpstr>Map Plotting –  Gyms</vt:lpstr>
      <vt:lpstr>Data Analysis</vt:lpstr>
      <vt:lpstr>Data Grouping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Neighborhoods  Starting up a business in Fitness Industry in Central London      </dc:title>
  <dc:creator>Ashish Nagpal</dc:creator>
  <cp:lastModifiedBy>Ashish Nagpal</cp:lastModifiedBy>
  <cp:revision>4</cp:revision>
  <dcterms:created xsi:type="dcterms:W3CDTF">2020-06-18T09:32:55Z</dcterms:created>
  <dcterms:modified xsi:type="dcterms:W3CDTF">2020-06-18T10:00:06Z</dcterms:modified>
</cp:coreProperties>
</file>